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2" r:id="rId7"/>
    <p:sldId id="260" r:id="rId8"/>
    <p:sldId id="261" r:id="rId9"/>
    <p:sldId id="263" r:id="rId10"/>
    <p:sldId id="264" r:id="rId11"/>
    <p:sldId id="265" r:id="rId12"/>
  </p:sldIdLst>
  <p:sldSz cx="9144000" cy="5143500" type="screen16x9"/>
  <p:notesSz cx="6858000" cy="9144000"/>
  <p:embeddedFontLst>
    <p:embeddedFont>
      <p:font typeface="Open Sans" panose="020B0604020202020204" charset="0"/>
      <p:regular r:id="rId14"/>
      <p:bold r:id="rId15"/>
      <p:italic r:id="rId16"/>
      <p:boldItalic r:id="rId17"/>
    </p:embeddedFont>
    <p:embeddedFont>
      <p:font typeface="Economica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67904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2161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24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4043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366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2449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4565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5872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617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7352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5597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" name="Shape 17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/>
        </p:nvSpPr>
        <p:spPr>
          <a:xfrm>
            <a:off x="939900" y="362525"/>
            <a:ext cx="7425300" cy="116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 txBox="1"/>
          <p:nvPr/>
        </p:nvSpPr>
        <p:spPr>
          <a:xfrm>
            <a:off x="894925" y="805975"/>
            <a:ext cx="7913400" cy="157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 b="1" u="sng">
                <a:latin typeface="Economica"/>
                <a:ea typeface="Economica"/>
                <a:cs typeface="Economica"/>
                <a:sym typeface="Economica"/>
              </a:rPr>
              <a:t>Our Life Magazine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826775" y="2336700"/>
            <a:ext cx="7680300" cy="24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Designed &amp; Presented by: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Jessica Bain, Kenny Berrouet, Hsin Yu Chao, 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Kevin Caffrey, Tyler Chiapperino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ANY QUESTIONS?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/>
              <a:t>THANK YOU!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/>
              <a:t>About “Our Life” Magazine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/>
              <a:t>Inspire young African Americans to achieve high levels of success 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/>
              <a:t>African American success doesn’t have to be from just athletes &amp; entertainers </a:t>
            </a:r>
          </a:p>
          <a:p>
            <a:pPr marL="457200" lvl="0" indent="-355600" rtl="0">
              <a:spcBef>
                <a:spcPts val="0"/>
              </a:spcBef>
              <a:buSzPct val="100000"/>
            </a:pPr>
            <a:r>
              <a:rPr lang="en" sz="2000"/>
              <a:t>Subscribers across US</a:t>
            </a:r>
          </a:p>
          <a:p>
            <a:pPr marL="914400" lvl="1" indent="-355600" rtl="0">
              <a:spcBef>
                <a:spcPts val="0"/>
              </a:spcBef>
              <a:buSzPct val="100000"/>
            </a:pPr>
            <a:r>
              <a:rPr lang="en" sz="2000"/>
              <a:t>Mainly East and West coast 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>
              <a:spcBef>
                <a:spcPts val="0"/>
              </a:spcBef>
              <a:buNone/>
            </a:pPr>
            <a:endParaRPr sz="2000"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4975" y="1301425"/>
            <a:ext cx="4115649" cy="308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 dirty="0"/>
              <a:t>Problems with “Our Life” magazine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90700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7350" rtl="0">
              <a:spcBef>
                <a:spcPts val="0"/>
              </a:spcBef>
              <a:buSzPct val="100000"/>
              <a:buChar char="●"/>
            </a:pPr>
            <a:r>
              <a:rPr lang="en" sz="2500" dirty="0"/>
              <a:t>Unorganization of customer data and info</a:t>
            </a:r>
          </a:p>
          <a:p>
            <a:pPr marL="457200" lvl="0" indent="-387350" rtl="0">
              <a:spcBef>
                <a:spcPts val="0"/>
              </a:spcBef>
              <a:buSzPct val="100000"/>
              <a:buChar char="●"/>
            </a:pPr>
            <a:r>
              <a:rPr lang="en" sz="2500" dirty="0"/>
              <a:t>High turnover of customers</a:t>
            </a:r>
          </a:p>
          <a:p>
            <a:pPr marL="457200" lvl="0" indent="-387350" rtl="0">
              <a:spcBef>
                <a:spcPts val="0"/>
              </a:spcBef>
              <a:buSzPct val="100000"/>
              <a:buChar char="●"/>
            </a:pPr>
            <a:r>
              <a:rPr lang="en" sz="2500" dirty="0"/>
              <a:t>Poor feedback </a:t>
            </a:r>
            <a:endParaRPr lang="en" sz="2500" dirty="0" smtClean="0"/>
          </a:p>
          <a:p>
            <a:pPr marL="457200" lvl="0" indent="-387350" rtl="0">
              <a:spcBef>
                <a:spcPts val="0"/>
              </a:spcBef>
              <a:buSzPct val="100000"/>
              <a:buChar char="●"/>
            </a:pPr>
            <a:r>
              <a:rPr lang="en" sz="2500" dirty="0" smtClean="0"/>
              <a:t>Long </a:t>
            </a:r>
            <a:r>
              <a:rPr lang="en" sz="2500" dirty="0"/>
              <a:t>response time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/>
              <a:t>Our Database’s Solutions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7350" rtl="0">
              <a:spcBef>
                <a:spcPts val="0"/>
              </a:spcBef>
              <a:buSzPct val="100000"/>
              <a:buChar char="●"/>
            </a:pPr>
            <a:r>
              <a:rPr lang="en" sz="2500"/>
              <a:t>Improve organization of customer information </a:t>
            </a:r>
          </a:p>
          <a:p>
            <a:pPr marL="457200" lvl="0" indent="-387350" rtl="0">
              <a:spcBef>
                <a:spcPts val="0"/>
              </a:spcBef>
              <a:buSzPct val="100000"/>
              <a:buChar char="●"/>
            </a:pPr>
            <a:r>
              <a:rPr lang="en" sz="2500"/>
              <a:t>Enhance customer feedback experience</a:t>
            </a:r>
          </a:p>
          <a:p>
            <a:pPr marL="457200" lvl="0" indent="-387350" rtl="0">
              <a:spcBef>
                <a:spcPts val="0"/>
              </a:spcBef>
              <a:buSzPct val="100000"/>
              <a:buChar char="●"/>
            </a:pPr>
            <a:r>
              <a:rPr lang="en" sz="2500"/>
              <a:t>Increase business efficiency</a:t>
            </a:r>
          </a:p>
          <a:p>
            <a:pPr marL="457200" lvl="0" indent="-387350" rtl="0">
              <a:spcBef>
                <a:spcPts val="0"/>
              </a:spcBef>
              <a:buSzPct val="100000"/>
              <a:buChar char="●"/>
            </a:pPr>
            <a:r>
              <a:rPr lang="en" sz="2500"/>
              <a:t>Improve customer communication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58" y="283234"/>
            <a:ext cx="6039693" cy="44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47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/>
              <a:t>Forms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Feedback </a:t>
            </a:r>
            <a:r>
              <a:rPr lang="en-US" dirty="0" err="1" smtClean="0"/>
              <a:t>Subform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Premium Subscribers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 Subscribers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Subscribers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Switchboard</a:t>
            </a:r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22" y="792384"/>
            <a:ext cx="4421927" cy="360130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10" y="2538408"/>
            <a:ext cx="28579" cy="6668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/>
              <a:t>Reports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 smtClean="0"/>
              <a:t>Demographic Experience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 smtClean="0"/>
              <a:t> No Promotional Item Rec</a:t>
            </a:r>
            <a:r>
              <a:rPr lang="en-US" dirty="0" err="1" smtClean="0"/>
              <a:t>ei</a:t>
            </a:r>
            <a:r>
              <a:rPr lang="en" dirty="0" smtClean="0"/>
              <a:t>ved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 smtClean="0"/>
              <a:t>Subscriber Feedback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 smtClean="0"/>
              <a:t>Subscribers by State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 smtClean="0"/>
              <a:t>Subscription Timeline</a:t>
            </a:r>
            <a:endParaRPr lang="en" dirty="0"/>
          </a:p>
          <a:p>
            <a:pPr marL="457200" lvl="0" indent="-228600">
              <a:spcBef>
                <a:spcPts val="0"/>
              </a:spcBef>
              <a:buChar char="●"/>
            </a:pP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512" y="1147225"/>
            <a:ext cx="4731788" cy="35987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/>
              <a:t>Query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Demographic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Promotional Item Received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Premium Subscribers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Standard Subscribers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Subscriber Feedback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764" y="1448248"/>
            <a:ext cx="4722383" cy="171473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/>
              <a:t>Example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On-screen Show (16:9)</PresentationFormat>
  <Paragraphs>41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Open Sans</vt:lpstr>
      <vt:lpstr>Arial</vt:lpstr>
      <vt:lpstr>Economica</vt:lpstr>
      <vt:lpstr>luxe</vt:lpstr>
      <vt:lpstr>PowerPoint Presentation</vt:lpstr>
      <vt:lpstr>About “Our Life” Magazine</vt:lpstr>
      <vt:lpstr>Problems with “Our Life” magazine</vt:lpstr>
      <vt:lpstr>Our Database’s Solutions</vt:lpstr>
      <vt:lpstr>PowerPoint Presentation</vt:lpstr>
      <vt:lpstr>Forms</vt:lpstr>
      <vt:lpstr>Reports</vt:lpstr>
      <vt:lpstr>Query</vt:lpstr>
      <vt:lpstr>Example </vt:lpstr>
      <vt:lpstr>ANY QUESTIONS?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Bain, Jessica</dc:creator>
  <cp:lastModifiedBy>Bain, Jessica</cp:lastModifiedBy>
  <cp:revision>5</cp:revision>
  <dcterms:modified xsi:type="dcterms:W3CDTF">2016-05-02T20:41:19Z</dcterms:modified>
</cp:coreProperties>
</file>